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6" r:id="rId4"/>
    <p:sldId id="268" r:id="rId5"/>
    <p:sldId id="270" r:id="rId6"/>
    <p:sldId id="271" r:id="rId7"/>
    <p:sldId id="260" r:id="rId8"/>
    <p:sldId id="267" r:id="rId9"/>
    <p:sldId id="262" r:id="rId10"/>
    <p:sldId id="264" r:id="rId11"/>
    <p:sldId id="269" r:id="rId12"/>
    <p:sldId id="265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FFC000"/>
    <a:srgbClr val="FFFFFF"/>
    <a:srgbClr val="20B620"/>
    <a:srgbClr val="0070C0"/>
    <a:srgbClr val="000000"/>
    <a:srgbClr val="A0CC00"/>
    <a:srgbClr val="EA4726"/>
    <a:srgbClr val="40BFCC"/>
    <a:srgbClr val="549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C19E5-BFBB-4E1D-93B3-8FDAC835B1E4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D837A-E8ED-48A9-94F6-45C89523439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9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But : Le</a:t>
            </a:r>
            <a:r>
              <a:rPr lang="fr-CH" baseline="0" dirty="0" smtClean="0"/>
              <a:t> robot xylophone virtuose.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D837A-E8ED-48A9-94F6-45C8952343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7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1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5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5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0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5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70099-A425-4647-B315-6634FD7DE51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D2B88-009E-4D76-AE3C-4D46319D88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2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15753"/>
            <a:ext cx="12192001" cy="615430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8964167" y="6050346"/>
            <a:ext cx="272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 smtClean="0"/>
              <a:t>Quentin Salomon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011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Ins="468000" rtlCol="0" anchor="b"/>
          <a:lstStyle/>
          <a:p>
            <a:pPr algn="r"/>
            <a:r>
              <a:rPr lang="fr-CH" sz="6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Virtuoso</a:t>
            </a:r>
            <a:endParaRPr lang="en-US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4" y="337584"/>
            <a:ext cx="1109112" cy="11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Prototype du visuel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34" y="236971"/>
            <a:ext cx="927820" cy="92782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182" r="739" b="591"/>
          <a:stretch/>
        </p:blipFill>
        <p:spPr>
          <a:xfrm>
            <a:off x="1073044" y="1538515"/>
            <a:ext cx="3899911" cy="5196114"/>
          </a:xfrm>
          <a:prstGeom prst="rect">
            <a:avLst/>
          </a:prstGeom>
        </p:spPr>
      </p:pic>
      <p:cxnSp>
        <p:nvCxnSpPr>
          <p:cNvPr id="33" name="Connecteur droit 32"/>
          <p:cNvCxnSpPr>
            <a:stCxn id="3" idx="2"/>
          </p:cNvCxnSpPr>
          <p:nvPr/>
        </p:nvCxnSpPr>
        <p:spPr>
          <a:xfrm>
            <a:off x="6096000" y="1429471"/>
            <a:ext cx="0" cy="5428529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4"/>
          <a:srcRect t="239" r="594" b="299"/>
          <a:stretch/>
        </p:blipFill>
        <p:spPr>
          <a:xfrm>
            <a:off x="7202445" y="1538514"/>
            <a:ext cx="3895568" cy="518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Prototype du visuel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34" y="236971"/>
            <a:ext cx="927820" cy="92782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t="174" r="317" b="228"/>
          <a:stretch/>
        </p:blipFill>
        <p:spPr>
          <a:xfrm>
            <a:off x="7190732" y="1545678"/>
            <a:ext cx="3906536" cy="5196114"/>
          </a:xfrm>
          <a:prstGeom prst="rect">
            <a:avLst/>
          </a:prstGeom>
        </p:spPr>
      </p:pic>
      <p:cxnSp>
        <p:nvCxnSpPr>
          <p:cNvPr id="33" name="Connecteur droit 32"/>
          <p:cNvCxnSpPr>
            <a:stCxn id="3" idx="2"/>
          </p:cNvCxnSpPr>
          <p:nvPr/>
        </p:nvCxnSpPr>
        <p:spPr>
          <a:xfrm>
            <a:off x="6096000" y="1429471"/>
            <a:ext cx="0" cy="5428529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t="182"/>
          <a:stretch/>
        </p:blipFill>
        <p:spPr>
          <a:xfrm>
            <a:off x="1068553" y="1545678"/>
            <a:ext cx="3908770" cy="51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3485" y="1714498"/>
            <a:ext cx="4645025" cy="4645025"/>
          </a:xfrm>
          <a:prstGeom prst="rect">
            <a:avLst/>
          </a:prstGeom>
          <a:solidFill>
            <a:srgbClr val="20B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Démonstration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188" y="196073"/>
            <a:ext cx="1037325" cy="10373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22" y="1908435"/>
            <a:ext cx="4257153" cy="42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01" y="1789530"/>
            <a:ext cx="4643927" cy="46439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38624" y="3333233"/>
            <a:ext cx="650296" cy="75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08" y="2621893"/>
            <a:ext cx="1993650" cy="19936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Vos questions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937" y="202670"/>
            <a:ext cx="1024131" cy="1024131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5596680" y="4134799"/>
            <a:ext cx="468000" cy="468000"/>
          </a:xfrm>
          <a:prstGeom prst="ellips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29471"/>
            <a:ext cx="12192000" cy="54285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tIns="36000" rtlCol="0" anchor="t"/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 travail de </a:t>
            </a:r>
            <a:r>
              <a:rPr lang="fr-CH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bachelor</a:t>
            </a:r>
            <a:endParaRPr lang="fr-CH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Les objectifs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 IOT</a:t>
            </a:r>
          </a:p>
          <a:p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Technologies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 schéma de la communication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 protocole USB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 peu d’UML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 visuel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Une démonstration</a:t>
            </a:r>
          </a:p>
          <a:p>
            <a:pPr>
              <a:lnSpc>
                <a:spcPct val="150000"/>
              </a:lnSpc>
            </a:pPr>
            <a:r>
              <a:rPr lang="fr-CH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Vos questions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 bref aperçu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02085" y="2135934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1</a:t>
            </a:r>
            <a:endParaRPr lang="en-US" dirty="0"/>
          </a:p>
        </p:txBody>
      </p:sp>
      <p:sp>
        <p:nvSpPr>
          <p:cNvPr id="7" name="Triangle isocèle 6"/>
          <p:cNvSpPr/>
          <p:nvPr/>
        </p:nvSpPr>
        <p:spPr>
          <a:xfrm rot="16200000" flipV="1">
            <a:off x="813032" y="2258643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isocèle 21"/>
          <p:cNvSpPr/>
          <p:nvPr/>
        </p:nvSpPr>
        <p:spPr>
          <a:xfrm rot="16200000" flipV="1">
            <a:off x="813032" y="2783775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isocèle 23"/>
          <p:cNvSpPr/>
          <p:nvPr/>
        </p:nvSpPr>
        <p:spPr>
          <a:xfrm rot="16200000" flipV="1">
            <a:off x="813032" y="3315360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isocèle 25"/>
          <p:cNvSpPr/>
          <p:nvPr/>
        </p:nvSpPr>
        <p:spPr>
          <a:xfrm rot="16200000" flipV="1">
            <a:off x="813032" y="3837371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isocèle 27"/>
          <p:cNvSpPr/>
          <p:nvPr/>
        </p:nvSpPr>
        <p:spPr>
          <a:xfrm rot="16200000" flipV="1">
            <a:off x="813032" y="4368956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isocèle 29"/>
          <p:cNvSpPr/>
          <p:nvPr/>
        </p:nvSpPr>
        <p:spPr>
          <a:xfrm rot="16200000" flipV="1">
            <a:off x="813032" y="4900540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isocèle 31"/>
          <p:cNvSpPr/>
          <p:nvPr/>
        </p:nvSpPr>
        <p:spPr>
          <a:xfrm rot="16200000" flipV="1">
            <a:off x="814936" y="5426950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isocèle 33"/>
          <p:cNvSpPr/>
          <p:nvPr/>
        </p:nvSpPr>
        <p:spPr>
          <a:xfrm rot="16200000" flipV="1">
            <a:off x="824461" y="5961344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402085" y="2664569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2</a:t>
            </a:r>
            <a:endParaRPr lang="en-US" dirty="0"/>
          </a:p>
        </p:txBody>
      </p:sp>
      <p:sp>
        <p:nvSpPr>
          <p:cNvPr id="36" name="Ellipse 35"/>
          <p:cNvSpPr/>
          <p:nvPr/>
        </p:nvSpPr>
        <p:spPr>
          <a:xfrm>
            <a:off x="402085" y="3193204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3</a:t>
            </a:r>
            <a:endParaRPr lang="en-US" dirty="0"/>
          </a:p>
        </p:txBody>
      </p:sp>
      <p:sp>
        <p:nvSpPr>
          <p:cNvPr id="37" name="Ellipse 36"/>
          <p:cNvSpPr/>
          <p:nvPr/>
        </p:nvSpPr>
        <p:spPr>
          <a:xfrm>
            <a:off x="402085" y="3721839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4</a:t>
            </a:r>
            <a:endParaRPr lang="en-US" dirty="0"/>
          </a:p>
        </p:txBody>
      </p:sp>
      <p:sp>
        <p:nvSpPr>
          <p:cNvPr id="38" name="Ellipse 37"/>
          <p:cNvSpPr/>
          <p:nvPr/>
        </p:nvSpPr>
        <p:spPr>
          <a:xfrm>
            <a:off x="400190" y="4250474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5</a:t>
            </a:r>
            <a:endParaRPr lang="en-US" dirty="0"/>
          </a:p>
        </p:txBody>
      </p:sp>
      <p:sp>
        <p:nvSpPr>
          <p:cNvPr id="39" name="Ellipse 38"/>
          <p:cNvSpPr/>
          <p:nvPr/>
        </p:nvSpPr>
        <p:spPr>
          <a:xfrm>
            <a:off x="400190" y="5307744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7</a:t>
            </a:r>
            <a:endParaRPr lang="en-US" dirty="0"/>
          </a:p>
        </p:txBody>
      </p:sp>
      <p:sp>
        <p:nvSpPr>
          <p:cNvPr id="40" name="Ellipse 39"/>
          <p:cNvSpPr/>
          <p:nvPr/>
        </p:nvSpPr>
        <p:spPr>
          <a:xfrm>
            <a:off x="400190" y="4779109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6</a:t>
            </a:r>
            <a:endParaRPr lang="en-US" dirty="0"/>
          </a:p>
        </p:txBody>
      </p:sp>
      <p:sp>
        <p:nvSpPr>
          <p:cNvPr id="41" name="Ellipse 40"/>
          <p:cNvSpPr/>
          <p:nvPr/>
        </p:nvSpPr>
        <p:spPr>
          <a:xfrm>
            <a:off x="400190" y="5836379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8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94" y="3185463"/>
            <a:ext cx="6355464" cy="3572481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52" y="147961"/>
            <a:ext cx="1113274" cy="1113274"/>
          </a:xfrm>
          <a:prstGeom prst="rect">
            <a:avLst/>
          </a:prstGeom>
        </p:spPr>
      </p:pic>
      <p:sp>
        <p:nvSpPr>
          <p:cNvPr id="46" name="Triangle isocèle 45"/>
          <p:cNvSpPr/>
          <p:nvPr/>
        </p:nvSpPr>
        <p:spPr>
          <a:xfrm rot="16200000" flipV="1">
            <a:off x="817421" y="6487092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402085" y="6365013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9</a:t>
            </a:r>
            <a:endParaRPr lang="en-US" dirty="0"/>
          </a:p>
        </p:txBody>
      </p:sp>
      <p:sp>
        <p:nvSpPr>
          <p:cNvPr id="25" name="Triangle isocèle 24"/>
          <p:cNvSpPr/>
          <p:nvPr/>
        </p:nvSpPr>
        <p:spPr>
          <a:xfrm rot="16200000" flipV="1">
            <a:off x="813032" y="1712064"/>
            <a:ext cx="127698" cy="15758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397696" y="1589985"/>
            <a:ext cx="396000" cy="39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429471"/>
            <a:ext cx="12192000" cy="542852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24457" y="1589650"/>
            <a:ext cx="3780000" cy="50597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http://www.electroschematics.com/wp-content/uploads/2013/01/Arduino-Mega-2560-Pino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554" y="4608652"/>
            <a:ext cx="3487806" cy="169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Xylophone atypique 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107" y="160180"/>
            <a:ext cx="1109112" cy="11091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9220" y="1589650"/>
            <a:ext cx="3780000" cy="5059762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16139" y="1589650"/>
            <a:ext cx="3780000" cy="50597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07" y="2270846"/>
            <a:ext cx="810057" cy="81005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97" y="2270846"/>
            <a:ext cx="808415" cy="80841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86" y="2270846"/>
            <a:ext cx="812828" cy="812828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1279336" y="1969377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9470905" y="1978679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5376000" y="1978679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477540" y="3759517"/>
            <a:ext cx="304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Actuateurs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854545" y="3759517"/>
            <a:ext cx="248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Electronique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644834" y="3747300"/>
            <a:ext cx="308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Lumière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riangle isocèle 21"/>
          <p:cNvSpPr/>
          <p:nvPr/>
        </p:nvSpPr>
        <p:spPr>
          <a:xfrm flipV="1">
            <a:off x="5996235" y="3409377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isocèle 22"/>
          <p:cNvSpPr/>
          <p:nvPr/>
        </p:nvSpPr>
        <p:spPr>
          <a:xfrm flipV="1">
            <a:off x="10084769" y="3409377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isocèle 23"/>
          <p:cNvSpPr/>
          <p:nvPr/>
        </p:nvSpPr>
        <p:spPr>
          <a:xfrm flipV="1">
            <a:off x="1893135" y="3406179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b="28654"/>
          <a:stretch/>
        </p:blipFill>
        <p:spPr>
          <a:xfrm>
            <a:off x="1039328" y="4258135"/>
            <a:ext cx="1985422" cy="23048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75" y="4430699"/>
            <a:ext cx="3330988" cy="1872388"/>
          </a:xfrm>
          <a:prstGeom prst="rect">
            <a:avLst/>
          </a:prstGeom>
        </p:spPr>
      </p:pic>
      <p:pic>
        <p:nvPicPr>
          <p:cNvPr id="1026" name="Picture 2" descr="http://tronixstuff.com/wp-content/uploads/2011/08/pinouts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635" r="31661" b="3297"/>
          <a:stretch/>
        </p:blipFill>
        <p:spPr bwMode="auto">
          <a:xfrm rot="5400000">
            <a:off x="5399214" y="4448162"/>
            <a:ext cx="1501140" cy="215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41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8002"/>
          <a:stretch/>
        </p:blipFill>
        <p:spPr>
          <a:xfrm>
            <a:off x="0" y="991322"/>
            <a:ext cx="12192000" cy="630482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"/>
          <a:stretch/>
        </p:blipFill>
        <p:spPr>
          <a:xfrm>
            <a:off x="5963" y="991322"/>
            <a:ext cx="12186037" cy="63211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8257" y="1620656"/>
            <a:ext cx="3600000" cy="3042784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r>
              <a:rPr lang="fr-CH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Large choix de </a:t>
            </a:r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partition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94375" y="1620655"/>
            <a:ext cx="3600000" cy="30427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r>
              <a:rPr lang="fr-CH" sz="2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Rapidité époustouflante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20493" y="1620655"/>
            <a:ext cx="3600000" cy="30427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r>
              <a:rPr lang="fr-CH" sz="2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Qualité sonore incroyable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Objectifs ambitieux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106" y="194415"/>
            <a:ext cx="1052493" cy="1052493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70" y="2205869"/>
            <a:ext cx="810057" cy="81005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413" y="2239120"/>
            <a:ext cx="810057" cy="810057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1557084" y="1928800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9274606" y="1928800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5365827" y="1928800"/>
            <a:ext cx="1440000" cy="14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isocèle 39"/>
          <p:cNvSpPr/>
          <p:nvPr/>
        </p:nvSpPr>
        <p:spPr>
          <a:xfrm flipV="1">
            <a:off x="5984896" y="33594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isocèle 40"/>
          <p:cNvSpPr/>
          <p:nvPr/>
        </p:nvSpPr>
        <p:spPr>
          <a:xfrm flipV="1">
            <a:off x="9902003" y="33594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isocèle 41"/>
          <p:cNvSpPr/>
          <p:nvPr/>
        </p:nvSpPr>
        <p:spPr>
          <a:xfrm flipV="1">
            <a:off x="2167825" y="33594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96" y="2240089"/>
            <a:ext cx="810057" cy="8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32" y="2116134"/>
            <a:ext cx="5934989" cy="44738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" r="20412" b="2130"/>
          <a:stretch/>
        </p:blipFill>
        <p:spPr>
          <a:xfrm>
            <a:off x="5908032" y="2089885"/>
            <a:ext cx="5934989" cy="4500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Performances Windows IOT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415" y="230024"/>
            <a:ext cx="945634" cy="9456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6622" y="2109923"/>
            <a:ext cx="5488464" cy="1709206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Tests non concluants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 flipH="1">
            <a:off x="520696" y="2394163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isocèle 10"/>
          <p:cNvSpPr/>
          <p:nvPr/>
        </p:nvSpPr>
        <p:spPr>
          <a:xfrm rot="16200000" flipV="1">
            <a:off x="1591964" y="2821798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7" y="2560961"/>
            <a:ext cx="715966" cy="715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6622" y="4222307"/>
            <a:ext cx="5488464" cy="1709206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Manque de précision</a:t>
            </a:r>
          </a:p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</a:p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Trop gourmand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Ellipse 14"/>
          <p:cNvSpPr/>
          <p:nvPr/>
        </p:nvSpPr>
        <p:spPr>
          <a:xfrm flipH="1">
            <a:off x="520696" y="4506547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isocèle 15"/>
          <p:cNvSpPr/>
          <p:nvPr/>
        </p:nvSpPr>
        <p:spPr>
          <a:xfrm rot="16200000" flipV="1">
            <a:off x="1591964" y="4934182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" y="4657139"/>
            <a:ext cx="440893" cy="44089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971" y="4957808"/>
            <a:ext cx="479306" cy="479306"/>
          </a:xfrm>
          <a:prstGeom prst="rect">
            <a:avLst/>
          </a:prstGeom>
        </p:spPr>
      </p:pic>
      <p:cxnSp>
        <p:nvCxnSpPr>
          <p:cNvPr id="21" name="Connecteur droit 20"/>
          <p:cNvCxnSpPr/>
          <p:nvPr/>
        </p:nvCxnSpPr>
        <p:spPr>
          <a:xfrm flipV="1">
            <a:off x="796210" y="4730206"/>
            <a:ext cx="516129" cy="64450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26244" y="1870444"/>
            <a:ext cx="2251933" cy="1260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WOOPSA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62" y="1955236"/>
            <a:ext cx="612078" cy="6243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9595" y="1864915"/>
            <a:ext cx="2251933" cy="1260000"/>
          </a:xfrm>
          <a:prstGeom prst="rect">
            <a:avLst/>
          </a:prstGeom>
          <a:solidFill>
            <a:srgbClr val="DFA00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Concept HMI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26244" y="3548370"/>
            <a:ext cx="2251933" cy="1260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I2C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22469" y="3548370"/>
            <a:ext cx="2251933" cy="1260000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USB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6244" y="5226296"/>
            <a:ext cx="2251933" cy="1260000"/>
          </a:xfrm>
          <a:prstGeom prst="rect">
            <a:avLst/>
          </a:prstGeom>
          <a:solidFill>
            <a:srgbClr val="EEB5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2469" y="5226296"/>
            <a:ext cx="2251933" cy="1260000"/>
          </a:xfrm>
          <a:prstGeom prst="rect">
            <a:avLst/>
          </a:prstGeom>
          <a:solidFill>
            <a:srgbClr val="008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WPF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2" descr="https://www.objectis.ch/wp-content/themes/objectis/img/objectis_simply_develop_wh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7"/>
          <a:stretch/>
        </p:blipFill>
        <p:spPr bwMode="auto">
          <a:xfrm>
            <a:off x="6053126" y="1922609"/>
            <a:ext cx="697209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Technologies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579" y="3641395"/>
            <a:ext cx="657379" cy="65737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44" y="3650620"/>
            <a:ext cx="648154" cy="6481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62" y="5324538"/>
            <a:ext cx="650296" cy="65029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02" y="5324538"/>
            <a:ext cx="650296" cy="65029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915" y="116690"/>
            <a:ext cx="1150407" cy="11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9471"/>
            <a:ext cx="12192000" cy="542852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lipse 94"/>
          <p:cNvSpPr/>
          <p:nvPr/>
        </p:nvSpPr>
        <p:spPr>
          <a:xfrm>
            <a:off x="3239827" y="5563211"/>
            <a:ext cx="1207587" cy="1210267"/>
          </a:xfrm>
          <a:prstGeom prst="ellipse">
            <a:avLst/>
          </a:prstGeom>
          <a:solidFill>
            <a:srgbClr val="A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llipse 1"/>
          <p:cNvSpPr/>
          <p:nvPr/>
        </p:nvSpPr>
        <p:spPr>
          <a:xfrm>
            <a:off x="525820" y="2567796"/>
            <a:ext cx="1368000" cy="136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5" y="2753263"/>
            <a:ext cx="987623" cy="987623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7198448" y="2567795"/>
            <a:ext cx="1368000" cy="136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19" y="2757425"/>
            <a:ext cx="979057" cy="983461"/>
          </a:xfrm>
          <a:prstGeom prst="rect">
            <a:avLst/>
          </a:prstGeom>
        </p:spPr>
      </p:pic>
      <p:cxnSp>
        <p:nvCxnSpPr>
          <p:cNvPr id="7" name="Connecteur droit 6"/>
          <p:cNvCxnSpPr>
            <a:stCxn id="2" idx="6"/>
            <a:endCxn id="36" idx="2"/>
          </p:cNvCxnSpPr>
          <p:nvPr/>
        </p:nvCxnSpPr>
        <p:spPr>
          <a:xfrm flipV="1">
            <a:off x="1893820" y="3251795"/>
            <a:ext cx="2037592" cy="1"/>
          </a:xfrm>
          <a:prstGeom prst="line">
            <a:avLst/>
          </a:prstGeom>
          <a:ln w="76200">
            <a:solidFill>
              <a:srgbClr val="EA47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7198448" y="5004934"/>
            <a:ext cx="1368000" cy="1368000"/>
          </a:xfrm>
          <a:prstGeom prst="ellipse">
            <a:avLst/>
          </a:prstGeom>
          <a:solidFill>
            <a:srgbClr val="20B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39" y="5108602"/>
            <a:ext cx="1131418" cy="1131418"/>
          </a:xfrm>
          <a:prstGeom prst="rect">
            <a:avLst/>
          </a:prstGeom>
        </p:spPr>
      </p:pic>
      <p:cxnSp>
        <p:nvCxnSpPr>
          <p:cNvPr id="12" name="Connecteur droit 11"/>
          <p:cNvCxnSpPr>
            <a:endCxn id="14" idx="2"/>
          </p:cNvCxnSpPr>
          <p:nvPr/>
        </p:nvCxnSpPr>
        <p:spPr>
          <a:xfrm flipV="1">
            <a:off x="6331527" y="2546792"/>
            <a:ext cx="1" cy="700282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endCxn id="18" idx="1"/>
          </p:cNvCxnSpPr>
          <p:nvPr/>
        </p:nvCxnSpPr>
        <p:spPr>
          <a:xfrm>
            <a:off x="7882448" y="4433813"/>
            <a:ext cx="1280343" cy="6768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587128" y="1608733"/>
            <a:ext cx="1488799" cy="93805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USB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10513" y="1614697"/>
            <a:ext cx="1586606" cy="93659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I2C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64" y="1677364"/>
            <a:ext cx="648154" cy="6481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162791" y="3906393"/>
            <a:ext cx="2093228" cy="106837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fr-CH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WOOPSA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512" y="1681906"/>
            <a:ext cx="657379" cy="65737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208" y="4007810"/>
            <a:ext cx="612078" cy="624320"/>
          </a:xfrm>
          <a:prstGeom prst="rect">
            <a:avLst/>
          </a:prstGeom>
        </p:spPr>
      </p:pic>
      <p:cxnSp>
        <p:nvCxnSpPr>
          <p:cNvPr id="27" name="Connecteur droit 26"/>
          <p:cNvCxnSpPr>
            <a:stCxn id="5" idx="4"/>
            <a:endCxn id="9" idx="0"/>
          </p:cNvCxnSpPr>
          <p:nvPr/>
        </p:nvCxnSpPr>
        <p:spPr>
          <a:xfrm>
            <a:off x="7882448" y="3935795"/>
            <a:ext cx="0" cy="1069139"/>
          </a:xfrm>
          <a:prstGeom prst="line">
            <a:avLst/>
          </a:prstGeom>
          <a:ln w="76200">
            <a:solidFill>
              <a:srgbClr val="EA47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3931412" y="2567795"/>
            <a:ext cx="1383428" cy="136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eur droit 37"/>
          <p:cNvCxnSpPr>
            <a:stCxn id="5" idx="2"/>
            <a:endCxn id="36" idx="6"/>
          </p:cNvCxnSpPr>
          <p:nvPr/>
        </p:nvCxnSpPr>
        <p:spPr>
          <a:xfrm flipH="1">
            <a:off x="5314840" y="3251795"/>
            <a:ext cx="1883608" cy="0"/>
          </a:xfrm>
          <a:prstGeom prst="line">
            <a:avLst/>
          </a:prstGeom>
          <a:ln w="76200">
            <a:solidFill>
              <a:srgbClr val="EA472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84" y="2753263"/>
            <a:ext cx="987624" cy="987624"/>
          </a:xfrm>
          <a:prstGeom prst="rect">
            <a:avLst/>
          </a:prstGeom>
        </p:spPr>
      </p:pic>
      <p:cxnSp>
        <p:nvCxnSpPr>
          <p:cNvPr id="63" name="Connecteur droit 62"/>
          <p:cNvCxnSpPr>
            <a:endCxn id="15" idx="2"/>
          </p:cNvCxnSpPr>
          <p:nvPr/>
        </p:nvCxnSpPr>
        <p:spPr>
          <a:xfrm flipV="1">
            <a:off x="3003816" y="2551294"/>
            <a:ext cx="0" cy="695780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Communication efficace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Ellipse 85"/>
          <p:cNvSpPr/>
          <p:nvPr/>
        </p:nvSpPr>
        <p:spPr>
          <a:xfrm>
            <a:off x="3239827" y="4007810"/>
            <a:ext cx="1207587" cy="1210267"/>
          </a:xfrm>
          <a:prstGeom prst="ellipse">
            <a:avLst/>
          </a:prstGeom>
          <a:solidFill>
            <a:srgbClr val="A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43" y="4187866"/>
            <a:ext cx="850155" cy="850155"/>
          </a:xfrm>
          <a:prstGeom prst="rect">
            <a:avLst/>
          </a:prstGeom>
        </p:spPr>
      </p:pic>
      <p:cxnSp>
        <p:nvCxnSpPr>
          <p:cNvPr id="88" name="Connecteur droit 87"/>
          <p:cNvCxnSpPr>
            <a:stCxn id="86" idx="6"/>
            <a:endCxn id="9" idx="2"/>
          </p:cNvCxnSpPr>
          <p:nvPr/>
        </p:nvCxnSpPr>
        <p:spPr>
          <a:xfrm>
            <a:off x="4447414" y="4612944"/>
            <a:ext cx="2751034" cy="1075990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 9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3" y="5843197"/>
            <a:ext cx="650296" cy="650296"/>
          </a:xfrm>
          <a:prstGeom prst="rect">
            <a:avLst/>
          </a:prstGeom>
        </p:spPr>
      </p:pic>
      <p:cxnSp>
        <p:nvCxnSpPr>
          <p:cNvPr id="96" name="Connecteur droit 95"/>
          <p:cNvCxnSpPr>
            <a:stCxn id="95" idx="6"/>
            <a:endCxn id="9" idx="2"/>
          </p:cNvCxnSpPr>
          <p:nvPr/>
        </p:nvCxnSpPr>
        <p:spPr>
          <a:xfrm flipV="1">
            <a:off x="4447414" y="5688934"/>
            <a:ext cx="2751034" cy="479411"/>
          </a:xfrm>
          <a:prstGeom prst="line">
            <a:avLst/>
          </a:prstGeom>
          <a:ln w="76200">
            <a:solidFill>
              <a:srgbClr val="EA472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Image 1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1" y="164235"/>
            <a:ext cx="1101002" cy="11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2" grpId="0" animBg="1"/>
      <p:bldP spid="5" grpId="0" animBg="1"/>
      <p:bldP spid="9" grpId="0" animBg="1"/>
      <p:bldP spid="14" grpId="0" animBg="1"/>
      <p:bldP spid="15" grpId="0" animBg="1"/>
      <p:bldP spid="18" grpId="0" animBg="1"/>
      <p:bldP spid="36" grpId="0" animBg="1"/>
      <p:bldP spid="8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Protocole USB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1136" y="2864660"/>
            <a:ext cx="5760000" cy="1709206"/>
          </a:xfrm>
          <a:prstGeom prst="rect">
            <a:avLst/>
          </a:prstGeom>
          <a:solidFill>
            <a:srgbClr val="1CA01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1136" y="1546562"/>
            <a:ext cx="11828109" cy="11818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144000" rtlCol="0" anchor="t"/>
          <a:lstStyle/>
          <a:p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Ciblé pour l’application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" y="5510960"/>
            <a:ext cx="6052390" cy="11415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97" y="5510960"/>
            <a:ext cx="5941326" cy="1104140"/>
          </a:xfrm>
          <a:prstGeom prst="rect">
            <a:avLst/>
          </a:prstGeom>
        </p:spPr>
      </p:pic>
      <p:sp>
        <p:nvSpPr>
          <p:cNvPr id="44" name="Ellipse 43"/>
          <p:cNvSpPr/>
          <p:nvPr/>
        </p:nvSpPr>
        <p:spPr>
          <a:xfrm flipH="1">
            <a:off x="535210" y="3192442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269246" y="2864660"/>
            <a:ext cx="5760000" cy="1709206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bIns="144000" rtlCol="0" anchor="ctr"/>
          <a:lstStyle/>
          <a:p>
            <a:pPr algn="r"/>
            <a:r>
              <a:rPr lang="fr-CH" sz="2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Efficace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6588826" y="3157690"/>
            <a:ext cx="1055068" cy="11000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isocèle 46"/>
          <p:cNvSpPr/>
          <p:nvPr/>
        </p:nvSpPr>
        <p:spPr>
          <a:xfrm rot="16200000" flipV="1">
            <a:off x="7660094" y="3585325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isocèle 47"/>
          <p:cNvSpPr/>
          <p:nvPr/>
        </p:nvSpPr>
        <p:spPr>
          <a:xfrm rot="16200000" flipV="1">
            <a:off x="1606478" y="3620077"/>
            <a:ext cx="212400" cy="24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3417329"/>
            <a:ext cx="650296" cy="65029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60" y="3395384"/>
            <a:ext cx="650296" cy="650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637" y="1663879"/>
            <a:ext cx="947250" cy="947250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6158732" y="4978401"/>
            <a:ext cx="0" cy="1836057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72077" y="4949373"/>
            <a:ext cx="3833835" cy="4934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 smtClean="0"/>
              <a:t>Composition 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7246842" y="4949373"/>
            <a:ext cx="3833835" cy="4934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 smtClean="0"/>
              <a:t>Types </a:t>
            </a:r>
            <a:endParaRPr lang="en-US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45" y="164235"/>
            <a:ext cx="1102076" cy="11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 animBg="1"/>
      <p:bldP spid="46" grpId="0" animBg="1"/>
      <p:bldP spid="40" grpId="0" animBg="1"/>
      <p:bldP spid="47" grpId="0" animBg="1"/>
      <p:bldP spid="48" grpId="0" animBg="1"/>
      <p:bldP spid="1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4294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fr-CH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UML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1" y="150379"/>
            <a:ext cx="1128713" cy="1128713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477043" y="1755775"/>
            <a:ext cx="2438400" cy="132715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smtClean="0"/>
              <a:t>Playlist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483030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494458" y="1755775"/>
            <a:ext cx="2438400" cy="132715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PartitionXylo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506795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518074" y="1755775"/>
            <a:ext cx="2438400" cy="132715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smtClean="0"/>
              <a:t>Note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525875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29900" y="4584700"/>
            <a:ext cx="2438400" cy="1327150"/>
          </a:xfrm>
          <a:prstGeom prst="rect">
            <a:avLst/>
          </a:prstGeom>
          <a:solidFill>
            <a:srgbClr val="20B62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Sequencer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42600" y="4984750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527975" y="4581151"/>
            <a:ext cx="2438400" cy="132715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XyloBot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540312" y="4981201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569128" y="4584700"/>
            <a:ext cx="2438400" cy="132715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XyloCommunication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580014" y="4984750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29900" y="1755775"/>
            <a:ext cx="2438400" cy="1327150"/>
          </a:xfrm>
          <a:prstGeom prst="rect">
            <a:avLst/>
          </a:prstGeom>
          <a:solidFill>
            <a:srgbClr val="20B62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dirty="0" err="1" smtClean="0"/>
              <a:t>WebServer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42600" y="2155825"/>
            <a:ext cx="2419200" cy="8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rganigramme : Décision 56"/>
          <p:cNvSpPr/>
          <p:nvPr/>
        </p:nvSpPr>
        <p:spPr>
          <a:xfrm>
            <a:off x="2768300" y="5373038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rganigramme : Décision 57"/>
          <p:cNvSpPr/>
          <p:nvPr/>
        </p:nvSpPr>
        <p:spPr>
          <a:xfrm>
            <a:off x="2764426" y="2287172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eur droit 59"/>
          <p:cNvCxnSpPr>
            <a:stCxn id="58" idx="3"/>
            <a:endCxn id="33" idx="1"/>
          </p:cNvCxnSpPr>
          <p:nvPr/>
        </p:nvCxnSpPr>
        <p:spPr>
          <a:xfrm>
            <a:off x="3225219" y="2419122"/>
            <a:ext cx="251824" cy="2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>
            <a:stCxn id="57" idx="3"/>
          </p:cNvCxnSpPr>
          <p:nvPr/>
        </p:nvCxnSpPr>
        <p:spPr>
          <a:xfrm flipV="1">
            <a:off x="3229093" y="5504759"/>
            <a:ext cx="1312007" cy="22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Losange 65"/>
          <p:cNvSpPr/>
          <p:nvPr/>
        </p:nvSpPr>
        <p:spPr>
          <a:xfrm>
            <a:off x="5926673" y="2295801"/>
            <a:ext cx="371207" cy="247650"/>
          </a:xfrm>
          <a:prstGeom prst="diamond">
            <a:avLst/>
          </a:prstGeom>
          <a:solidFill>
            <a:srgbClr val="08080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eur droit 66"/>
          <p:cNvCxnSpPr>
            <a:stCxn id="66" idx="3"/>
            <a:endCxn id="45" idx="1"/>
          </p:cNvCxnSpPr>
          <p:nvPr/>
        </p:nvCxnSpPr>
        <p:spPr>
          <a:xfrm flipV="1">
            <a:off x="6297880" y="2419350"/>
            <a:ext cx="196578" cy="27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osange 71"/>
          <p:cNvSpPr/>
          <p:nvPr/>
        </p:nvSpPr>
        <p:spPr>
          <a:xfrm>
            <a:off x="8936688" y="2296436"/>
            <a:ext cx="371207" cy="247650"/>
          </a:xfrm>
          <a:prstGeom prst="diamond">
            <a:avLst/>
          </a:prstGeom>
          <a:solidFill>
            <a:srgbClr val="08080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onnecteur droit 72"/>
          <p:cNvCxnSpPr>
            <a:stCxn id="72" idx="3"/>
            <a:endCxn id="47" idx="1"/>
          </p:cNvCxnSpPr>
          <p:nvPr/>
        </p:nvCxnSpPr>
        <p:spPr>
          <a:xfrm flipV="1">
            <a:off x="9307895" y="2419350"/>
            <a:ext cx="210179" cy="91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osange 75"/>
          <p:cNvSpPr/>
          <p:nvPr/>
        </p:nvSpPr>
        <p:spPr>
          <a:xfrm>
            <a:off x="6972575" y="5125388"/>
            <a:ext cx="371207" cy="247650"/>
          </a:xfrm>
          <a:prstGeom prst="diamond">
            <a:avLst/>
          </a:prstGeom>
          <a:solidFill>
            <a:srgbClr val="080808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onnecteur droit 76"/>
          <p:cNvCxnSpPr>
            <a:stCxn id="76" idx="3"/>
            <a:endCxn id="53" idx="1"/>
          </p:cNvCxnSpPr>
          <p:nvPr/>
        </p:nvCxnSpPr>
        <p:spPr>
          <a:xfrm flipV="1">
            <a:off x="7343782" y="5248275"/>
            <a:ext cx="225346" cy="93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rganigramme : Décision 101"/>
          <p:cNvSpPr/>
          <p:nvPr/>
        </p:nvSpPr>
        <p:spPr>
          <a:xfrm>
            <a:off x="2773172" y="4984376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/>
          <p:cNvCxnSpPr>
            <a:stCxn id="102" idx="3"/>
          </p:cNvCxnSpPr>
          <p:nvPr/>
        </p:nvCxnSpPr>
        <p:spPr>
          <a:xfrm flipV="1">
            <a:off x="3233965" y="2922180"/>
            <a:ext cx="83976" cy="219414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>
            <a:off x="3319274" y="2922180"/>
            <a:ext cx="162000" cy="2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rganigramme : Décision 30"/>
          <p:cNvSpPr/>
          <p:nvPr/>
        </p:nvSpPr>
        <p:spPr>
          <a:xfrm>
            <a:off x="2760075" y="2679386"/>
            <a:ext cx="460793" cy="263899"/>
          </a:xfrm>
          <a:prstGeom prst="flowChartDecision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eur droit 31"/>
          <p:cNvCxnSpPr>
            <a:endCxn id="31" idx="3"/>
          </p:cNvCxnSpPr>
          <p:nvPr/>
        </p:nvCxnSpPr>
        <p:spPr>
          <a:xfrm flipV="1">
            <a:off x="3136988" y="2811336"/>
            <a:ext cx="83880" cy="194374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2781397" y="4755084"/>
            <a:ext cx="342000" cy="2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2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118</Words>
  <Application>Microsoft Office PowerPoint</Application>
  <PresentationFormat>Grand écran</PresentationFormat>
  <Paragraphs>67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Salomon</dc:creator>
  <cp:lastModifiedBy>Quentin Salomon</cp:lastModifiedBy>
  <cp:revision>86</cp:revision>
  <dcterms:created xsi:type="dcterms:W3CDTF">2016-06-12T17:55:28Z</dcterms:created>
  <dcterms:modified xsi:type="dcterms:W3CDTF">2016-06-21T06:25:19Z</dcterms:modified>
</cp:coreProperties>
</file>